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Символика Чувашии</a:t>
            </a:r>
            <a:endParaRPr lang="ru-RU" dirty="0"/>
          </a:p>
        </p:txBody>
      </p:sp>
      <p:pic>
        <p:nvPicPr>
          <p:cNvPr id="1026" name="Picture 2" descr="C:\Users\надежда\Desktop\символ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49398"/>
            <a:ext cx="8052049" cy="5608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надежда\Desktop\основания дня смвол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24936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адежда\Desktop\29 апрел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5715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адежда\Desktop\описание герб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136904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Элли Михайлович Юрьев (1936-2001 гг.) Автор герба и флага Чувашской Республик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734481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надежда\Desktop\об авторе герба и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208912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Государственный флаг Чувашской Республики представляет собой прямоугольное по..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7488832" cy="54334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Государственный гимн Чувашской Республики - символ государства, его суверенит..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344816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uslide.ru/images/7/13886/960/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207896" cy="5932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&quot;Государственный флаг, герб и гимн Чувашской Республики - символы, призванные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92696"/>
            <a:ext cx="777686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</Words>
  <Application>Microsoft Office PowerPoint</Application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Символика Чувашии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Символика Чувашии</dc:title>
  <dc:creator>надежда</dc:creator>
  <cp:lastModifiedBy>User</cp:lastModifiedBy>
  <cp:revision>5</cp:revision>
  <dcterms:created xsi:type="dcterms:W3CDTF">2016-08-20T09:24:10Z</dcterms:created>
  <dcterms:modified xsi:type="dcterms:W3CDTF">2017-02-26T10:42:27Z</dcterms:modified>
</cp:coreProperties>
</file>